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4" r:id="rId2"/>
    <p:sldId id="275" r:id="rId3"/>
    <p:sldId id="276" r:id="rId4"/>
    <p:sldId id="27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5E88-B004-4728-B92A-3956BE8FC4F2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1C4A5-8279-4807-AB96-ECE44531A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5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634DF-B693-48F2-A5FB-31A3639B1BAA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52674-4A00-4586-A353-9C2DC0DEE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5648F-9E7A-49D9-928A-CB43E332C5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22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EEC0-5215-4D70-A043-C9575B9F1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385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02DF-8C08-4746-A3FB-859722DA12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26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727E38-64BC-48CE-BF4D-1F7A6B5C5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74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2B94-58B0-47AF-8450-EEA78E55B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51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7279-DE73-4D6E-BD0B-58C7EACB86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11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93A7-331B-4CB2-85B7-47C71DC9A3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46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12658-2BDF-4DB5-80AC-F2E1E4D3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14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A5B10-92E9-47D6-8BBB-7ABD33FDA6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42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F5E44-1DB8-4CD2-9416-D0E21098C6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81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8EBBB-2177-449A-AB8D-0D3C7357B9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41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95FB7-2F6C-4A0D-8BF6-56A3343EF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72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D277EB-5D64-4C45-A2C2-FE6C89376D6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algn="l"/>
            <a:r>
              <a:rPr 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sz="3600" dirty="0" smtClean="0">
                <a:solidFill>
                  <a:srgbClr val="FF0000"/>
                </a:solidFill>
              </a:rPr>
              <a:t> 75b			  </a:t>
            </a:r>
            <a:r>
              <a:rPr lang="en-US" sz="3600" dirty="0" smtClean="0">
                <a:solidFill>
                  <a:srgbClr val="00B050"/>
                </a:solidFill>
              </a:rPr>
              <a:t>17/06/16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err="1" smtClean="0">
                <a:solidFill>
                  <a:srgbClr val="FF0000"/>
                </a:solidFill>
              </a:rPr>
              <a:t>Actividad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Incial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84237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Copy and choose the correct </a:t>
            </a:r>
            <a:r>
              <a:rPr lang="en-US" sz="2800" i="1" dirty="0" smtClean="0"/>
              <a:t>preposition + article </a:t>
            </a:r>
            <a:r>
              <a:rPr lang="en-US" sz="2800" dirty="0" smtClean="0"/>
              <a:t>combination.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El auto es _______ </a:t>
            </a:r>
            <a:r>
              <a:rPr lang="en-US" sz="2800" dirty="0" err="1" smtClean="0"/>
              <a:t>profesora</a:t>
            </a:r>
            <a:r>
              <a:rPr lang="en-US" sz="2800" dirty="0" smtClean="0"/>
              <a:t> de ingles.</a:t>
            </a:r>
          </a:p>
          <a:p>
            <a:pPr marL="0" indent="0">
              <a:buNone/>
            </a:pPr>
            <a:r>
              <a:rPr lang="en-US" sz="2800" dirty="0" smtClean="0"/>
              <a:t>	a. a la		b. de la</a:t>
            </a:r>
          </a:p>
          <a:p>
            <a:pPr marL="0" indent="0">
              <a:buNone/>
            </a:pPr>
            <a:r>
              <a:rPr lang="en-US" sz="2800" dirty="0" smtClean="0"/>
              <a:t>2. Los </a:t>
            </a:r>
            <a:r>
              <a:rPr lang="en-US" sz="2800" dirty="0" err="1" smtClean="0"/>
              <a:t>libros</a:t>
            </a:r>
            <a:r>
              <a:rPr lang="en-US" sz="2800" dirty="0" smtClean="0"/>
              <a:t> son ______ amigo de Jose.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	b. </a:t>
            </a:r>
            <a:r>
              <a:rPr lang="en-US" sz="2800" dirty="0"/>
              <a:t>a</a:t>
            </a:r>
            <a:r>
              <a:rPr lang="en-US" sz="2800" dirty="0" smtClean="0"/>
              <a:t>l</a:t>
            </a:r>
          </a:p>
          <a:p>
            <a:pPr marL="0" indent="0">
              <a:buNone/>
            </a:pPr>
            <a:r>
              <a:rPr lang="en-US" sz="2800" dirty="0" smtClean="0"/>
              <a:t>3. Las </a:t>
            </a:r>
            <a:r>
              <a:rPr lang="en-US" sz="2800" dirty="0" err="1" smtClean="0"/>
              <a:t>amigas</a:t>
            </a:r>
            <a:r>
              <a:rPr lang="en-US" sz="2800" dirty="0" smtClean="0"/>
              <a:t> van _____ </a:t>
            </a:r>
            <a:r>
              <a:rPr lang="en-US" sz="2800" dirty="0" err="1" smtClean="0"/>
              <a:t>escuela</a:t>
            </a:r>
            <a:r>
              <a:rPr lang="en-US" sz="2800" dirty="0" smtClean="0"/>
              <a:t> a pie.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a la		b. de la</a:t>
            </a:r>
          </a:p>
          <a:p>
            <a:pPr marL="0" indent="0">
              <a:buNone/>
            </a:pPr>
            <a:r>
              <a:rPr lang="en-US" sz="2800" dirty="0" smtClean="0"/>
              <a:t>4. </a:t>
            </a:r>
            <a:r>
              <a:rPr lang="en-US" sz="2800" dirty="0" err="1" smtClean="0"/>
              <a:t>Mi</a:t>
            </a:r>
            <a:r>
              <a:rPr lang="en-US" sz="2800" dirty="0" smtClean="0"/>
              <a:t> </a:t>
            </a:r>
            <a:r>
              <a:rPr lang="en-US" sz="2800" dirty="0" err="1" smtClean="0"/>
              <a:t>madre</a:t>
            </a:r>
            <a:r>
              <a:rPr lang="en-US" sz="2800" dirty="0" smtClean="0"/>
              <a:t> </a:t>
            </a:r>
            <a:r>
              <a:rPr lang="en-US" sz="2800" dirty="0" err="1" smtClean="0"/>
              <a:t>mira</a:t>
            </a:r>
            <a:r>
              <a:rPr lang="en-US" sz="2800" dirty="0" smtClean="0"/>
              <a:t> _____ </a:t>
            </a:r>
            <a:r>
              <a:rPr lang="en-US" sz="2800" dirty="0" err="1" smtClean="0"/>
              <a:t>amigas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 las		b. a las</a:t>
            </a:r>
          </a:p>
          <a:p>
            <a:pPr marL="0" indent="0">
              <a:buNone/>
            </a:pPr>
            <a:r>
              <a:rPr lang="en-US" sz="2800" dirty="0" smtClean="0"/>
              <a:t>5. Jose </a:t>
            </a:r>
            <a:r>
              <a:rPr lang="en-US" sz="2800" dirty="0" err="1" smtClean="0"/>
              <a:t>necesita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apuntes</a:t>
            </a:r>
            <a:r>
              <a:rPr lang="en-US" sz="2800" dirty="0" smtClean="0"/>
              <a:t> _____ amigo.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a. del		b. 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2009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4525963"/>
          </a:xfrm>
        </p:spPr>
        <p:txBody>
          <a:bodyPr/>
          <a:lstStyle/>
          <a:p>
            <a:r>
              <a:rPr lang="es-ES_tradnl" dirty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Cómo vas a la escuela, ¿en carro o a pie?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Tu escuela, ¿esta lejos o cerca de tu casa?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¿A quien das tu examen?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Después de las clases, ¿vas a casa?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¿Estas en la clase de arte o en la clase de español?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8419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and rewrite each sentence with the new subject.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estoy</a:t>
            </a:r>
            <a:r>
              <a:rPr lang="en-US" dirty="0" smtClean="0"/>
              <a:t> regular.    </a:t>
            </a:r>
            <a:r>
              <a:rPr lang="en-US" dirty="0" err="1" smtClean="0"/>
              <a:t>Él</a:t>
            </a:r>
            <a:r>
              <a:rPr lang="en-US" dirty="0" smtClean="0"/>
              <a:t> ______ regular.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va</a:t>
            </a:r>
            <a:r>
              <a:rPr lang="en-US" dirty="0" smtClean="0"/>
              <a:t> a casa.	   </a:t>
            </a:r>
            <a:r>
              <a:rPr lang="en-US" dirty="0" err="1" smtClean="0"/>
              <a:t>Tú</a:t>
            </a:r>
            <a:r>
              <a:rPr lang="en-US" dirty="0" smtClean="0"/>
              <a:t> ______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damos</a:t>
            </a:r>
            <a:r>
              <a:rPr lang="en-US" dirty="0" smtClean="0"/>
              <a:t> el </a:t>
            </a:r>
            <a:r>
              <a:rPr lang="en-US" dirty="0" err="1" smtClean="0"/>
              <a:t>proyecto</a:t>
            </a:r>
            <a:r>
              <a:rPr lang="en-US" dirty="0" smtClean="0"/>
              <a:t> al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Yo</a:t>
            </a:r>
            <a:r>
              <a:rPr lang="en-US" dirty="0" smtClean="0"/>
              <a:t> _______ el </a:t>
            </a:r>
            <a:r>
              <a:rPr lang="en-US" dirty="0" err="1" smtClean="0"/>
              <a:t>proyecto</a:t>
            </a:r>
            <a:r>
              <a:rPr lang="en-US" dirty="0" smtClean="0"/>
              <a:t> al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4. ¿</a:t>
            </a:r>
            <a:r>
              <a:rPr lang="en-US" dirty="0" err="1" smtClean="0"/>
              <a:t>Quiénes</a:t>
            </a:r>
            <a:r>
              <a:rPr lang="en-US" dirty="0" smtClean="0"/>
              <a:t> van? 	    </a:t>
            </a:r>
            <a:r>
              <a:rPr lang="en-US" dirty="0" err="1" smtClean="0"/>
              <a:t>Usted</a:t>
            </a:r>
            <a:r>
              <a:rPr lang="en-US" dirty="0" smtClean="0"/>
              <a:t> _______.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66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6477000"/>
          </a:xfrm>
        </p:spPr>
        <p:txBody>
          <a:bodyPr/>
          <a:lstStyle/>
          <a:p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is ALWAYS contracted. 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hermano de Raúl?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 </a:t>
            </a:r>
            <a:r>
              <a:rPr lang="en-US" altLang="en-US"/>
              <a:t>hermano de Raúl? </a:t>
            </a:r>
          </a:p>
          <a:p>
            <a:endParaRPr lang="en-US" altLang="en-US"/>
          </a:p>
          <a:p>
            <a:r>
              <a:rPr lang="en-US" altLang="en-US"/>
              <a:t>  </a:t>
            </a:r>
            <a:r>
              <a:rPr lang="en-US" altLang="en-US">
                <a:solidFill>
                  <a:srgbClr val="FF0000"/>
                </a:solidFill>
              </a:rPr>
              <a:t>De  </a:t>
            </a:r>
            <a:r>
              <a:rPr lang="en-US" altLang="en-US"/>
              <a:t>+ </a:t>
            </a:r>
            <a:r>
              <a:rPr lang="en-US" altLang="en-US">
                <a:solidFill>
                  <a:srgbClr val="008000"/>
                </a:solidFill>
              </a:rPr>
              <a:t>el </a:t>
            </a:r>
            <a:r>
              <a:rPr lang="en-US" altLang="en-US"/>
              <a:t>is ALWAYS contracted.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profesor?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  <a:r>
              <a:rPr lang="en-US" altLang="en-US"/>
              <a:t> profesor? 	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1260671">
            <a:off x="2613025" y="1524000"/>
            <a:ext cx="29495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588125" y="2819400"/>
            <a:ext cx="25558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-1260671">
            <a:off x="2438400" y="5106988"/>
            <a:ext cx="29495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943600" y="6173788"/>
            <a:ext cx="25558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</p:spTree>
    <p:extLst>
      <p:ext uri="{BB962C8B-B14F-4D97-AF65-F5344CB8AC3E}">
        <p14:creationId xmlns:p14="http://schemas.microsoft.com/office/powerpoint/2010/main" val="337613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117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Proposito 75b     17/06/16 Actividad Incial</vt:lpstr>
      <vt:lpstr>Practica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11 IM La fecha es el 6 de diciembre del 2010</dc:title>
  <dc:creator>Helen Zumaeta</dc:creator>
  <cp:lastModifiedBy>Helen Zumaeta</cp:lastModifiedBy>
  <cp:revision>39</cp:revision>
  <cp:lastPrinted>2015-05-08T14:18:37Z</cp:lastPrinted>
  <dcterms:created xsi:type="dcterms:W3CDTF">2010-12-06T20:52:14Z</dcterms:created>
  <dcterms:modified xsi:type="dcterms:W3CDTF">2016-06-17T19:32:46Z</dcterms:modified>
</cp:coreProperties>
</file>